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1pPr>
    <a:lvl2pPr marL="1610474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2pPr>
    <a:lvl3pPr marL="3220947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3pPr>
    <a:lvl4pPr marL="4831421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4pPr>
    <a:lvl5pPr marL="6441894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5pPr>
    <a:lvl6pPr marL="8052369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6pPr>
    <a:lvl7pPr marL="9662843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7pPr>
    <a:lvl8pPr marL="11273316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8pPr>
    <a:lvl9pPr marL="12883790" algn="l" defTabSz="3220947" rtl="0" eaLnBrk="1" latinLnBrk="0" hangingPunct="1">
      <a:defRPr sz="63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A4E"/>
    <a:srgbClr val="5B4E84"/>
    <a:srgbClr val="594F84"/>
    <a:srgbClr val="823762"/>
    <a:srgbClr val="FFC000"/>
    <a:srgbClr val="C7D5ED"/>
    <a:srgbClr val="F6F8FC"/>
    <a:srgbClr val="545554"/>
    <a:srgbClr val="F3F5FA"/>
    <a:srgbClr val="CDD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 autoAdjust="0"/>
    <p:restoredTop sz="94664" autoAdjust="0"/>
  </p:normalViewPr>
  <p:slideViewPr>
    <p:cSldViewPr snapToGrid="0" snapToObjects="1" showGuides="1">
      <p:cViewPr>
        <p:scale>
          <a:sx n="75" d="100"/>
          <a:sy n="75" d="100"/>
        </p:scale>
        <p:origin x="54" y="-13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37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1pPr>
    <a:lvl2pPr marL="1610474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2pPr>
    <a:lvl3pPr marL="3220947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3pPr>
    <a:lvl4pPr marL="4831421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4pPr>
    <a:lvl5pPr marL="6441894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5pPr>
    <a:lvl6pPr marL="8052369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6pPr>
    <a:lvl7pPr marL="9662843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7pPr>
    <a:lvl8pPr marL="11273316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8pPr>
    <a:lvl9pPr marL="12883790" algn="l" defTabSz="3220947" rtl="0" eaLnBrk="1" latinLnBrk="0" hangingPunct="1">
      <a:defRPr sz="4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AEBE95F2-8FA7-2546-83AF-1040DBA0D3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1200163"/>
            <a:ext cx="2198369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AE3AAE8-42A2-784C-966A-6B4ACC005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7600" y="2488359"/>
            <a:ext cx="21983699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Author / collaborators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FE2FE13-2061-394D-8341-D43519442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7600" y="3523054"/>
            <a:ext cx="21983699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List of affiliated institutions, organizations, schools, etc.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8A2F20E-A292-2F4C-8F52-FC621FF6A0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6396227"/>
            <a:ext cx="143819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 INTRODUCTION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02159E-7582-7245-9D29-0BFAE8BEF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999" y="17864851"/>
            <a:ext cx="1438195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APPROACHES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6A1EE7F-DDB3-9F4D-A4E2-4A5F38940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05100" y="6396227"/>
            <a:ext cx="1440180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RESULTS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80993D3-B3B0-F443-8615-7620A5A3B0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05100" y="21355735"/>
            <a:ext cx="1440180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CONCLUSIONS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40C04A-DE39-B54E-AB36-B1D37D58FA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405100" y="31926627"/>
            <a:ext cx="1440180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REFERENCES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366A331-A689-5A4F-A8D4-53EACF0967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405101" y="38420760"/>
            <a:ext cx="144018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defRPr lang="en-US" sz="3200" smtClean="0"/>
            </a:lvl2pPr>
            <a:lvl3pPr>
              <a:defRPr lang="en-US" sz="20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(click to edit)  ACKNOWLEDGEMENTS and CONTACT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21A4F06-102A-0141-8617-F2DE7E84E7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405102" y="39078333"/>
            <a:ext cx="14401798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BC051F3-F69F-D24D-BAEE-DDBBA835BB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405102" y="32572958"/>
            <a:ext cx="14401798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2DD420-BCE1-4F48-A305-848DEC0E24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405102" y="22032170"/>
            <a:ext cx="14401798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29347EC-91F7-174D-A1DD-17C1EF6C82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405102" y="7080869"/>
            <a:ext cx="14401798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0B7F8EC-18BD-2144-BBFB-966E9A6308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8005" y="7080869"/>
            <a:ext cx="14381950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C980A99-7B1E-474D-AD4F-00674F77B7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005" y="18537686"/>
            <a:ext cx="14401798" cy="2037481"/>
          </a:xfrm>
          <a:prstGeom prst="rect">
            <a:avLst/>
          </a:prstGeom>
        </p:spPr>
        <p:txBody>
          <a:bodyPr wrap="square" lIns="365760" tIns="365760" rIns="365760" bIns="365760">
            <a:spAutoFit/>
          </a:bodyPr>
          <a:lstStyle>
            <a:lvl1pPr marL="0" indent="0">
              <a:buNone/>
              <a:tabLst/>
              <a:defRPr lang="en-US" sz="2800" dirty="0"/>
            </a:lvl1pPr>
            <a:lvl2pPr marL="461963" indent="-231775">
              <a:tabLst/>
              <a:defRPr lang="en-US" sz="2000" dirty="0"/>
            </a:lvl2pPr>
            <a:lvl3pPr marL="461963" indent="-231775">
              <a:tabLst/>
              <a:defRPr lang="en-US" sz="1600" dirty="0"/>
            </a:lvl3pPr>
            <a:lvl4pPr marL="461963" indent="-231775">
              <a:tabLst/>
              <a:defRPr lang="en-US" sz="1100" dirty="0"/>
            </a:lvl4pPr>
            <a:lvl5pPr marL="461963" indent="-231775">
              <a:tabLst/>
              <a:defRPr lang="en-US" sz="1100" dirty="0"/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758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3" userDrawn="1">
          <p15:clr>
            <a:srgbClr val="FBAE40"/>
          </p15:clr>
        </p15:guide>
        <p15:guide id="2" pos="320" userDrawn="1">
          <p15:clr>
            <a:srgbClr val="FBAE40"/>
          </p15:clr>
        </p15:guide>
        <p15:guide id="3" orient="horz" pos="26154" userDrawn="1">
          <p15:clr>
            <a:srgbClr val="FBAE40"/>
          </p15:clr>
        </p15:guide>
        <p15:guide id="4" pos="9392" userDrawn="1">
          <p15:clr>
            <a:srgbClr val="FBAE40"/>
          </p15:clr>
        </p15:guide>
        <p15:guide id="5" pos="9704" userDrawn="1">
          <p15:clr>
            <a:srgbClr val="FBAE40"/>
          </p15:clr>
        </p15:guide>
        <p15:guide id="6" pos="18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9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910052-A861-4A6B-A66F-EAA26F51B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832"/>
            <a:ext cx="30275213" cy="633680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57BE808-A53B-994E-80E2-9E761219D543}"/>
              </a:ext>
            </a:extLst>
          </p:cNvPr>
          <p:cNvCxnSpPr>
            <a:cxnSpLocks/>
          </p:cNvCxnSpPr>
          <p:nvPr userDrawn="1"/>
        </p:nvCxnSpPr>
        <p:spPr>
          <a:xfrm>
            <a:off x="0" y="5469607"/>
            <a:ext cx="3027521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D38DD80-6142-EF42-84F0-D056AE36AFC6}"/>
              </a:ext>
            </a:extLst>
          </p:cNvPr>
          <p:cNvSpPr/>
          <p:nvPr userDrawn="1"/>
        </p:nvSpPr>
        <p:spPr>
          <a:xfrm>
            <a:off x="504586" y="6001834"/>
            <a:ext cx="14405213" cy="35527524"/>
          </a:xfrm>
          <a:prstGeom prst="roundRect">
            <a:avLst>
              <a:gd name="adj" fmla="val 1996"/>
            </a:avLst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26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6F6A1D7-8EF4-2045-8032-92EC44FF940D}"/>
              </a:ext>
            </a:extLst>
          </p:cNvPr>
          <p:cNvSpPr/>
          <p:nvPr userDrawn="1"/>
        </p:nvSpPr>
        <p:spPr>
          <a:xfrm>
            <a:off x="15405100" y="6001834"/>
            <a:ext cx="14401800" cy="35527524"/>
          </a:xfrm>
          <a:prstGeom prst="roundRect">
            <a:avLst>
              <a:gd name="adj" fmla="val 1996"/>
            </a:avLst>
          </a:prstGeom>
          <a:gradFill flip="none" rotWithShape="1"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2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B346E-5984-4D18-B512-AB4EB51A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1"/>
          <a:stretch/>
        </p:blipFill>
        <p:spPr>
          <a:xfrm>
            <a:off x="2195161" y="694075"/>
            <a:ext cx="2329792" cy="2176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AA9409-2AAC-4D47-A5B6-F1ABF79F158A}"/>
              </a:ext>
            </a:extLst>
          </p:cNvPr>
          <p:cNvSpPr txBox="1"/>
          <p:nvPr userDrawn="1"/>
        </p:nvSpPr>
        <p:spPr>
          <a:xfrm>
            <a:off x="1974824" y="3815873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ai.uni-jena.de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A42C9-4A99-49B2-A835-28F1EE176508}"/>
              </a:ext>
            </a:extLst>
          </p:cNvPr>
          <p:cNvSpPr txBox="1"/>
          <p:nvPr userDrawn="1"/>
        </p:nvSpPr>
        <p:spPr>
          <a:xfrm>
            <a:off x="2017486" y="2917368"/>
            <a:ext cx="2685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AI 2025</a:t>
            </a:r>
          </a:p>
          <a:p>
            <a:pPr algn="ctr"/>
            <a:r>
              <a:rPr lang="en-US" sz="1400" spc="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SUMMER </a:t>
            </a:r>
            <a:r>
              <a:rPr lang="en-US" sz="1400" spc="0" baseline="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94100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5381713" rtl="0" eaLnBrk="1" latinLnBrk="0" hangingPunct="1">
        <a:spcBef>
          <a:spcPct val="0"/>
        </a:spcBef>
        <a:buNone/>
        <a:defRPr sz="1079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34372" indent="-934372" algn="l" defTabSz="5381713" rtl="0" eaLnBrk="1" latinLnBrk="0" hangingPunct="1">
        <a:spcBef>
          <a:spcPct val="20000"/>
        </a:spcBef>
        <a:buFont typeface="Arial" pitchFamily="34" charset="0"/>
        <a:buChar char="•"/>
        <a:tabLst/>
        <a:defRPr sz="5885" kern="1200">
          <a:solidFill>
            <a:schemeClr val="tx1"/>
          </a:solidFill>
          <a:latin typeface="+mn-lt"/>
          <a:ea typeface="+mn-ea"/>
          <a:cs typeface="+mn-cs"/>
        </a:defRPr>
      </a:lvl1pPr>
      <a:lvl2pPr marL="934372" indent="-934372" algn="l" defTabSz="5381713" rtl="0" eaLnBrk="1" latinLnBrk="0" hangingPunct="1">
        <a:spcBef>
          <a:spcPct val="20000"/>
        </a:spcBef>
        <a:buFont typeface="Arial" pitchFamily="34" charset="0"/>
        <a:buChar char="–"/>
        <a:tabLst/>
        <a:defRPr sz="4904" kern="1200">
          <a:solidFill>
            <a:schemeClr val="tx1"/>
          </a:solidFill>
          <a:latin typeface="+mn-lt"/>
          <a:ea typeface="+mn-ea"/>
          <a:cs typeface="+mn-cs"/>
        </a:defRPr>
      </a:lvl2pPr>
      <a:lvl3pPr marL="934372" indent="-934372" algn="l" defTabSz="5381713" rtl="0" eaLnBrk="1" latinLnBrk="0" hangingPunct="1">
        <a:spcBef>
          <a:spcPct val="20000"/>
        </a:spcBef>
        <a:buFont typeface="Arial" pitchFamily="34" charset="0"/>
        <a:buChar char="•"/>
        <a:tabLst/>
        <a:defRPr sz="3924" kern="1200">
          <a:solidFill>
            <a:schemeClr val="tx1"/>
          </a:solidFill>
          <a:latin typeface="+mn-lt"/>
          <a:ea typeface="+mn-ea"/>
          <a:cs typeface="+mn-cs"/>
        </a:defRPr>
      </a:lvl3pPr>
      <a:lvl4pPr marL="934372" indent="-934372" algn="l" defTabSz="5381713" rtl="0" eaLnBrk="1" latinLnBrk="0" hangingPunct="1">
        <a:spcBef>
          <a:spcPct val="20000"/>
        </a:spcBef>
        <a:buFont typeface="Arial" pitchFamily="34" charset="0"/>
        <a:buChar char="–"/>
        <a:tabLst/>
        <a:defRPr sz="2943" kern="1200">
          <a:solidFill>
            <a:schemeClr val="tx1"/>
          </a:solidFill>
          <a:latin typeface="+mn-lt"/>
          <a:ea typeface="+mn-ea"/>
          <a:cs typeface="+mn-cs"/>
        </a:defRPr>
      </a:lvl4pPr>
      <a:lvl5pPr marL="934372" indent="-934372" algn="l" defTabSz="5381713" rtl="0" eaLnBrk="1" latinLnBrk="0" hangingPunct="1">
        <a:spcBef>
          <a:spcPct val="20000"/>
        </a:spcBef>
        <a:buFont typeface="Arial" pitchFamily="34" charset="0"/>
        <a:buChar char="»"/>
        <a:tabLst/>
        <a:defRPr sz="2943" kern="1200">
          <a:solidFill>
            <a:schemeClr val="tx1"/>
          </a:solidFill>
          <a:latin typeface="+mn-lt"/>
          <a:ea typeface="+mn-ea"/>
          <a:cs typeface="+mn-cs"/>
        </a:defRPr>
      </a:lvl5pPr>
      <a:lvl6pPr marL="14799714" indent="-1345430" algn="l" defTabSz="5381713" rtl="0" eaLnBrk="1" latinLnBrk="0" hangingPunct="1">
        <a:spcBef>
          <a:spcPct val="20000"/>
        </a:spcBef>
        <a:buFont typeface="Arial" pitchFamily="34" charset="0"/>
        <a:buChar char="•"/>
        <a:defRPr sz="11772" kern="1200">
          <a:solidFill>
            <a:schemeClr val="tx1"/>
          </a:solidFill>
          <a:latin typeface="+mn-lt"/>
          <a:ea typeface="+mn-ea"/>
          <a:cs typeface="+mn-cs"/>
        </a:defRPr>
      </a:lvl6pPr>
      <a:lvl7pPr marL="17490568" indent="-1345430" algn="l" defTabSz="5381713" rtl="0" eaLnBrk="1" latinLnBrk="0" hangingPunct="1">
        <a:spcBef>
          <a:spcPct val="20000"/>
        </a:spcBef>
        <a:buFont typeface="Arial" pitchFamily="34" charset="0"/>
        <a:buChar char="•"/>
        <a:defRPr sz="11772" kern="1200">
          <a:solidFill>
            <a:schemeClr val="tx1"/>
          </a:solidFill>
          <a:latin typeface="+mn-lt"/>
          <a:ea typeface="+mn-ea"/>
          <a:cs typeface="+mn-cs"/>
        </a:defRPr>
      </a:lvl7pPr>
      <a:lvl8pPr marL="20181427" indent="-1345430" algn="l" defTabSz="5381713" rtl="0" eaLnBrk="1" latinLnBrk="0" hangingPunct="1">
        <a:spcBef>
          <a:spcPct val="20000"/>
        </a:spcBef>
        <a:buFont typeface="Arial" pitchFamily="34" charset="0"/>
        <a:buChar char="•"/>
        <a:defRPr sz="11772" kern="1200">
          <a:solidFill>
            <a:schemeClr val="tx1"/>
          </a:solidFill>
          <a:latin typeface="+mn-lt"/>
          <a:ea typeface="+mn-ea"/>
          <a:cs typeface="+mn-cs"/>
        </a:defRPr>
      </a:lvl8pPr>
      <a:lvl9pPr marL="22872283" indent="-1345430" algn="l" defTabSz="5381713" rtl="0" eaLnBrk="1" latinLnBrk="0" hangingPunct="1">
        <a:spcBef>
          <a:spcPct val="20000"/>
        </a:spcBef>
        <a:buFont typeface="Arial" pitchFamily="34" charset="0"/>
        <a:buChar char="•"/>
        <a:defRPr sz="1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1pPr>
      <a:lvl2pPr marL="2690859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2pPr>
      <a:lvl3pPr marL="5381713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3pPr>
      <a:lvl4pPr marL="8072571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4pPr>
      <a:lvl5pPr marL="10763428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5pPr>
      <a:lvl6pPr marL="13454284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6pPr>
      <a:lvl7pPr marL="16145144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7pPr>
      <a:lvl8pPr marL="18835998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8pPr>
      <a:lvl9pPr marL="21526857" algn="l" defTabSz="5381713" rtl="0" eaLnBrk="1" latinLnBrk="0" hangingPunct="1">
        <a:defRPr sz="10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F9D69-A7F5-C74D-8E79-892D03500B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34281-119C-B24D-AE5A-F111F58848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4416-0FC6-2C4E-B207-63D604B94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BAAF6-1F22-F14E-934F-A6A7C176D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CA0F07-42D7-8C4F-B782-30617B9FC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2D4E86-D304-9E43-B51E-AAD55FC089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AD8C3C-1417-C247-8F55-FF17FD5F1F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E70514-8253-C547-9504-7914917A51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6FF3DE-146F-3044-968C-9FBF8E5F50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B6896A-CD28-E64E-84E5-A24577B4C7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4A4B20B-53D6-294D-A7A5-61C678F2000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A13337-E308-4340-892D-7067A93D0F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A47521-DC3B-FD48-BEDF-63ED67CCF6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705BA1-37E3-3643-8BF1-351065B287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8157" y="7080869"/>
            <a:ext cx="14401798" cy="31001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B690EF-7A13-B94A-A8F7-45215D88B86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9361"/>
      </p:ext>
    </p:extLst>
  </p:cSld>
  <p:clrMapOvr>
    <a:masterClrMapping/>
  </p:clrMapOvr>
</p:sld>
</file>

<file path=ppt/theme/theme1.xml><?xml version="1.0" encoding="utf-8"?>
<a:theme xmlns:a="http://schemas.openxmlformats.org/drawingml/2006/main" name="With Gu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-PosterPresentations.com-A0-Template" id="{CC60460F-6F5D-4548-8EB0-D56A418ACFC7}" vid="{47109E30-B7C3-1345-9678-CE24B607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1_36x48-Template-V2b</Template>
  <TotalTime>343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Open Sans Extrabold</vt:lpstr>
      <vt:lpstr>Trebuchet MS</vt:lpstr>
      <vt:lpstr>With Guides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Station 5</dc:creator>
  <dc:description>This template is the property of PosterPresentations.com. Call us if you need help with this poster template._x000d_
1-866-649-3004           _x000d_
 (c)PosterPresentations.com</dc:description>
  <cp:lastModifiedBy>Shima Baniadamdizaj</cp:lastModifiedBy>
  <cp:revision>31</cp:revision>
  <cp:lastPrinted>2018-12-21T17:51:47Z</cp:lastPrinted>
  <dcterms:created xsi:type="dcterms:W3CDTF">2019-01-10T01:13:07Z</dcterms:created>
  <dcterms:modified xsi:type="dcterms:W3CDTF">2024-06-10T13:02:30Z</dcterms:modified>
</cp:coreProperties>
</file>